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8" r:id="rId3"/>
    <p:sldId id="259" r:id="rId4"/>
    <p:sldId id="260" r:id="rId5"/>
    <p:sldId id="264"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7"/>
    <p:restoredTop sz="94632"/>
  </p:normalViewPr>
  <p:slideViewPr>
    <p:cSldViewPr snapToGrid="0" snapToObjects="1">
      <p:cViewPr varScale="1">
        <p:scale>
          <a:sx n="139" d="100"/>
          <a:sy n="139" d="100"/>
        </p:scale>
        <p:origin x="184"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11/3/18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11/3/18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11/3/18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11/3/18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11/3/18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11/3/18</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11/3/18</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11/3/18</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11/3/18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11/3/18</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FFB05-D5EF-E04B-B10A-534FDACDE8E4}"/>
              </a:ext>
            </a:extLst>
          </p:cNvPr>
          <p:cNvSpPr>
            <a:spLocks noGrp="1"/>
          </p:cNvSpPr>
          <p:nvPr>
            <p:ph type="title"/>
          </p:nvPr>
        </p:nvSpPr>
        <p:spPr>
          <a:xfrm>
            <a:off x="664399" y="1266534"/>
            <a:ext cx="11021633" cy="1400530"/>
          </a:xfrm>
        </p:spPr>
        <p:txBody>
          <a:bodyPr/>
          <a:lstStyle/>
          <a:p>
            <a:r>
              <a:rPr lang="en-CA" b="1" dirty="0"/>
              <a:t>IBM Data Science Professional Certificate</a:t>
            </a:r>
            <a:br>
              <a:rPr lang="en-CA" dirty="0"/>
            </a:br>
            <a:r>
              <a:rPr lang="en-CA" b="1" dirty="0"/>
              <a:t>Capstone Project Final Report</a:t>
            </a:r>
            <a:br>
              <a:rPr lang="en-CA" dirty="0"/>
            </a:br>
            <a:r>
              <a:rPr lang="en-CA" b="1" dirty="0"/>
              <a:t>Author: Dmytro Shparyk</a:t>
            </a:r>
            <a:br>
              <a:rPr lang="en-CA" dirty="0"/>
            </a:br>
            <a:endParaRPr lang="en-US" dirty="0"/>
          </a:p>
        </p:txBody>
      </p:sp>
    </p:spTree>
    <p:extLst>
      <p:ext uri="{BB962C8B-B14F-4D97-AF65-F5344CB8AC3E}">
        <p14:creationId xmlns:p14="http://schemas.microsoft.com/office/powerpoint/2010/main" val="1736775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42D05-E259-624B-B7AD-66ECBCC930DD}"/>
              </a:ext>
            </a:extLst>
          </p:cNvPr>
          <p:cNvSpPr>
            <a:spLocks noGrp="1"/>
          </p:cNvSpPr>
          <p:nvPr>
            <p:ph type="title"/>
          </p:nvPr>
        </p:nvSpPr>
        <p:spPr/>
        <p:txBody>
          <a:bodyPr/>
          <a:lstStyle/>
          <a:p>
            <a:r>
              <a:rPr lang="en-CA" dirty="0"/>
              <a:t>Business Problem</a:t>
            </a:r>
            <a:br>
              <a:rPr lang="en-CA" dirty="0"/>
            </a:br>
            <a:endParaRPr lang="en-US" dirty="0"/>
          </a:p>
        </p:txBody>
      </p:sp>
      <p:sp>
        <p:nvSpPr>
          <p:cNvPr id="3" name="Content Placeholder 2">
            <a:extLst>
              <a:ext uri="{FF2B5EF4-FFF2-40B4-BE49-F238E27FC236}">
                <a16:creationId xmlns:a16="http://schemas.microsoft.com/office/drawing/2014/main" id="{BEB45D15-BF2E-2448-AB0A-E3D2557A2345}"/>
              </a:ext>
            </a:extLst>
          </p:cNvPr>
          <p:cNvSpPr>
            <a:spLocks noGrp="1"/>
          </p:cNvSpPr>
          <p:nvPr>
            <p:ph idx="1"/>
          </p:nvPr>
        </p:nvSpPr>
        <p:spPr/>
        <p:txBody>
          <a:bodyPr/>
          <a:lstStyle/>
          <a:p>
            <a:r>
              <a:rPr lang="en-CA" dirty="0"/>
              <a:t>In any big city you can see a lot of advertisement on the streets, like billboards, people giving flyers for advertising an event or product, etc. This advertisement is not designed to be changed during the day. What if we can implement a system where we keep track on the trending venues around a specific location during the day and change advertisement on digital billboards accordingly.</a:t>
            </a:r>
          </a:p>
          <a:p>
            <a:r>
              <a:rPr lang="en-CA" dirty="0"/>
              <a:t>As an example I’m going to use two popular tourist attractions in New York and Toronto. Since both cities are at the same time zone, we will also be able to see if trends are different in these two cities at the same time of a day. To make it interesting, I’ll pick similar places, tall buildings that people going at to watch nice view - Empire State Building in New York and CN Tower in Toronto. </a:t>
            </a:r>
          </a:p>
          <a:p>
            <a:endParaRPr lang="en-US" dirty="0"/>
          </a:p>
        </p:txBody>
      </p:sp>
    </p:spTree>
    <p:extLst>
      <p:ext uri="{BB962C8B-B14F-4D97-AF65-F5344CB8AC3E}">
        <p14:creationId xmlns:p14="http://schemas.microsoft.com/office/powerpoint/2010/main" val="1243024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897B42-3277-5C43-A0F5-05EF6F1124FB}"/>
              </a:ext>
            </a:extLst>
          </p:cNvPr>
          <p:cNvSpPr>
            <a:spLocks noGrp="1"/>
          </p:cNvSpPr>
          <p:nvPr>
            <p:ph type="title"/>
          </p:nvPr>
        </p:nvSpPr>
        <p:spPr/>
        <p:txBody>
          <a:bodyPr/>
          <a:lstStyle/>
          <a:p>
            <a:r>
              <a:rPr lang="en-CA" dirty="0"/>
              <a:t>Data</a:t>
            </a:r>
            <a:br>
              <a:rPr lang="en-CA" dirty="0"/>
            </a:br>
            <a:endParaRPr lang="en-US" dirty="0"/>
          </a:p>
        </p:txBody>
      </p:sp>
      <p:sp>
        <p:nvSpPr>
          <p:cNvPr id="3" name="Content Placeholder 2">
            <a:extLst>
              <a:ext uri="{FF2B5EF4-FFF2-40B4-BE49-F238E27FC236}">
                <a16:creationId xmlns:a16="http://schemas.microsoft.com/office/drawing/2014/main" id="{EE78E93A-CF9D-C846-BFCC-BE54FE0C2F5D}"/>
              </a:ext>
            </a:extLst>
          </p:cNvPr>
          <p:cNvSpPr>
            <a:spLocks noGrp="1"/>
          </p:cNvSpPr>
          <p:nvPr>
            <p:ph idx="1"/>
          </p:nvPr>
        </p:nvSpPr>
        <p:spPr/>
        <p:txBody>
          <a:bodyPr/>
          <a:lstStyle/>
          <a:p>
            <a:r>
              <a:rPr lang="en-CA" dirty="0"/>
              <a:t>In this project I’ll leverage the Foursquare location data to solve our problem. Foursquare allows us to see trending venues. Depending on the time when we run calls to Foursquare API, we might get different venues since the venues with the highest foot traffic are fetched live.</a:t>
            </a:r>
          </a:p>
          <a:p>
            <a:endParaRPr lang="en-US" dirty="0"/>
          </a:p>
        </p:txBody>
      </p:sp>
    </p:spTree>
    <p:extLst>
      <p:ext uri="{BB962C8B-B14F-4D97-AF65-F5344CB8AC3E}">
        <p14:creationId xmlns:p14="http://schemas.microsoft.com/office/powerpoint/2010/main" val="833029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C68A9-C85E-2844-B178-8A1D18B98B80}"/>
              </a:ext>
            </a:extLst>
          </p:cNvPr>
          <p:cNvSpPr>
            <a:spLocks noGrp="1"/>
          </p:cNvSpPr>
          <p:nvPr>
            <p:ph type="title"/>
          </p:nvPr>
        </p:nvSpPr>
        <p:spPr/>
        <p:txBody>
          <a:bodyPr/>
          <a:lstStyle/>
          <a:p>
            <a:r>
              <a:rPr lang="en-US" dirty="0"/>
              <a:t>Empire State Building 11am</a:t>
            </a:r>
          </a:p>
        </p:txBody>
      </p:sp>
      <p:pic>
        <p:nvPicPr>
          <p:cNvPr id="4" name="Content Placeholder 3">
            <a:extLst>
              <a:ext uri="{FF2B5EF4-FFF2-40B4-BE49-F238E27FC236}">
                <a16:creationId xmlns:a16="http://schemas.microsoft.com/office/drawing/2014/main" id="{B9DE3F15-A996-124B-B35D-2AA71B3337F2}"/>
              </a:ext>
            </a:extLst>
          </p:cNvPr>
          <p:cNvPicPr>
            <a:picLocks noGrp="1" noChangeAspect="1"/>
          </p:cNvPicPr>
          <p:nvPr>
            <p:ph idx="1"/>
          </p:nvPr>
        </p:nvPicPr>
        <p:blipFill>
          <a:blip r:embed="rId2"/>
          <a:stretch>
            <a:fillRect/>
          </a:stretch>
        </p:blipFill>
        <p:spPr>
          <a:xfrm>
            <a:off x="646111" y="1231455"/>
            <a:ext cx="5576559" cy="1369681"/>
          </a:xfrm>
          <a:prstGeom prst="rect">
            <a:avLst/>
          </a:prstGeom>
        </p:spPr>
      </p:pic>
      <p:pic>
        <p:nvPicPr>
          <p:cNvPr id="5" name="Picture 4">
            <a:extLst>
              <a:ext uri="{FF2B5EF4-FFF2-40B4-BE49-F238E27FC236}">
                <a16:creationId xmlns:a16="http://schemas.microsoft.com/office/drawing/2014/main" id="{6D7C0F47-896B-434C-938E-074FB890F45E}"/>
              </a:ext>
            </a:extLst>
          </p:cNvPr>
          <p:cNvPicPr>
            <a:picLocks noChangeAspect="1"/>
          </p:cNvPicPr>
          <p:nvPr/>
        </p:nvPicPr>
        <p:blipFill>
          <a:blip r:embed="rId3"/>
          <a:stretch>
            <a:fillRect/>
          </a:stretch>
        </p:blipFill>
        <p:spPr>
          <a:xfrm>
            <a:off x="646110" y="2601136"/>
            <a:ext cx="7049099" cy="4239728"/>
          </a:xfrm>
          <a:prstGeom prst="rect">
            <a:avLst/>
          </a:prstGeom>
        </p:spPr>
      </p:pic>
    </p:spTree>
    <p:extLst>
      <p:ext uri="{BB962C8B-B14F-4D97-AF65-F5344CB8AC3E}">
        <p14:creationId xmlns:p14="http://schemas.microsoft.com/office/powerpoint/2010/main" val="1933983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C68A9-C85E-2844-B178-8A1D18B98B80}"/>
              </a:ext>
            </a:extLst>
          </p:cNvPr>
          <p:cNvSpPr>
            <a:spLocks noGrp="1"/>
          </p:cNvSpPr>
          <p:nvPr>
            <p:ph type="title"/>
          </p:nvPr>
        </p:nvSpPr>
        <p:spPr/>
        <p:txBody>
          <a:bodyPr/>
          <a:lstStyle/>
          <a:p>
            <a:r>
              <a:rPr lang="en-US" dirty="0"/>
              <a:t>Empire State Building 1pm</a:t>
            </a:r>
          </a:p>
        </p:txBody>
      </p:sp>
      <p:pic>
        <p:nvPicPr>
          <p:cNvPr id="7" name="Picture 6">
            <a:extLst>
              <a:ext uri="{FF2B5EF4-FFF2-40B4-BE49-F238E27FC236}">
                <a16:creationId xmlns:a16="http://schemas.microsoft.com/office/drawing/2014/main" id="{AA5FD942-4976-7047-A9CC-375A3F5C2882}"/>
              </a:ext>
            </a:extLst>
          </p:cNvPr>
          <p:cNvPicPr>
            <a:picLocks noChangeAspect="1"/>
          </p:cNvPicPr>
          <p:nvPr/>
        </p:nvPicPr>
        <p:blipFill>
          <a:blip r:embed="rId2"/>
          <a:stretch>
            <a:fillRect/>
          </a:stretch>
        </p:blipFill>
        <p:spPr>
          <a:xfrm>
            <a:off x="646110" y="1089237"/>
            <a:ext cx="4852165" cy="1502704"/>
          </a:xfrm>
          <a:prstGeom prst="rect">
            <a:avLst/>
          </a:prstGeom>
        </p:spPr>
      </p:pic>
      <p:pic>
        <p:nvPicPr>
          <p:cNvPr id="8" name="Picture 7">
            <a:extLst>
              <a:ext uri="{FF2B5EF4-FFF2-40B4-BE49-F238E27FC236}">
                <a16:creationId xmlns:a16="http://schemas.microsoft.com/office/drawing/2014/main" id="{4D89EC06-1EDF-0242-B207-601159EAE877}"/>
              </a:ext>
            </a:extLst>
          </p:cNvPr>
          <p:cNvPicPr>
            <a:picLocks noChangeAspect="1"/>
          </p:cNvPicPr>
          <p:nvPr/>
        </p:nvPicPr>
        <p:blipFill>
          <a:blip r:embed="rId3"/>
          <a:stretch>
            <a:fillRect/>
          </a:stretch>
        </p:blipFill>
        <p:spPr>
          <a:xfrm>
            <a:off x="646109" y="2566710"/>
            <a:ext cx="7167855" cy="4311155"/>
          </a:xfrm>
          <a:prstGeom prst="rect">
            <a:avLst/>
          </a:prstGeom>
        </p:spPr>
      </p:pic>
    </p:spTree>
    <p:extLst>
      <p:ext uri="{BB962C8B-B14F-4D97-AF65-F5344CB8AC3E}">
        <p14:creationId xmlns:p14="http://schemas.microsoft.com/office/powerpoint/2010/main" val="2948320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11DB7-95D8-DB44-BA58-F16195555499}"/>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7AA94669-D922-A949-9157-FD5079768850}"/>
              </a:ext>
            </a:extLst>
          </p:cNvPr>
          <p:cNvSpPr>
            <a:spLocks noGrp="1"/>
          </p:cNvSpPr>
          <p:nvPr>
            <p:ph idx="1"/>
          </p:nvPr>
        </p:nvSpPr>
        <p:spPr/>
        <p:txBody>
          <a:bodyPr/>
          <a:lstStyle/>
          <a:p>
            <a:r>
              <a:rPr lang="en-CA" dirty="0"/>
              <a:t>In the result of this project I was able to obtain everything I expected. We have files with timestamps from different time during the day. These files hold information about trending venues around required location in particular time of the day. In any moment we can compare/process this files, compile historical data on trending venues to better target ads in future, etc. </a:t>
            </a:r>
          </a:p>
          <a:p>
            <a:r>
              <a:rPr lang="en-CA" dirty="0"/>
              <a:t>Also visualization part works as expected. We can see different venues during the day around required location. </a:t>
            </a:r>
          </a:p>
          <a:p>
            <a:r>
              <a:rPr lang="en-CA" dirty="0"/>
              <a:t>Parsing trending venues, saving to files with timestamps if any, showing it on the map if required, all this is defined as a functions so could be reused in any time.</a:t>
            </a:r>
          </a:p>
          <a:p>
            <a:endParaRPr lang="en-US" dirty="0"/>
          </a:p>
        </p:txBody>
      </p:sp>
    </p:spTree>
    <p:extLst>
      <p:ext uri="{BB962C8B-B14F-4D97-AF65-F5344CB8AC3E}">
        <p14:creationId xmlns:p14="http://schemas.microsoft.com/office/powerpoint/2010/main" val="1597571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02D1C-8FBB-BF4C-9553-FC9C9DA9F17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FBADA63A-6DA3-284C-A1A0-5B712E4C0BF8}"/>
              </a:ext>
            </a:extLst>
          </p:cNvPr>
          <p:cNvSpPr>
            <a:spLocks noGrp="1"/>
          </p:cNvSpPr>
          <p:nvPr>
            <p:ph idx="1"/>
          </p:nvPr>
        </p:nvSpPr>
        <p:spPr/>
        <p:txBody>
          <a:bodyPr/>
          <a:lstStyle/>
          <a:p>
            <a:r>
              <a:rPr lang="en-CA" dirty="0"/>
              <a:t>This project shows how powerful collecting trends might be. With this technic we can collect data during long period of time and in future even train models to predict trending venues and correct them, which will allow us to make targeted ads depends on the time of the day more successful. Overall I’m happy with this project and there is many features we could think of that might be implemented in future using this project. </a:t>
            </a:r>
          </a:p>
          <a:p>
            <a:endParaRPr lang="en-US" dirty="0"/>
          </a:p>
        </p:txBody>
      </p:sp>
    </p:spTree>
    <p:extLst>
      <p:ext uri="{BB962C8B-B14F-4D97-AF65-F5344CB8AC3E}">
        <p14:creationId xmlns:p14="http://schemas.microsoft.com/office/powerpoint/2010/main" val="30100374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14</TotalTime>
  <Words>373</Words>
  <Application>Microsoft Macintosh PowerPoint</Application>
  <PresentationFormat>Widescreen</PresentationFormat>
  <Paragraphs>14</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Wingdings 3</vt:lpstr>
      <vt:lpstr>Ion</vt:lpstr>
      <vt:lpstr>IBM Data Science Professional Certificate Capstone Project Final Report Author: Dmytro Shparyk </vt:lpstr>
      <vt:lpstr>Business Problem </vt:lpstr>
      <vt:lpstr>Data </vt:lpstr>
      <vt:lpstr>Empire State Building 11am</vt:lpstr>
      <vt:lpstr>Empire State Building 1pm</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DataScience Professional Certificate Capstone Project Final Report Author: Dmytro Shparyk </dc:title>
  <dc:creator>Microsoft Office User</dc:creator>
  <cp:lastModifiedBy>Microsoft Office User</cp:lastModifiedBy>
  <cp:revision>3</cp:revision>
  <dcterms:created xsi:type="dcterms:W3CDTF">2018-11-03T23:42:55Z</dcterms:created>
  <dcterms:modified xsi:type="dcterms:W3CDTF">2018-11-03T23:58:00Z</dcterms:modified>
</cp:coreProperties>
</file>

<file path=docProps/thumbnail.jpeg>
</file>